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8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5" d="100"/>
          <a:sy n="85" d="100"/>
        </p:scale>
        <p:origin x="-872"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4" Type="http://schemas.openxmlformats.org/officeDocument/2006/relationships/slide" Target="slides/slide3.xml"/><Relationship Id="rId5" Type="http://schemas.openxmlformats.org/officeDocument/2006/relationships/printerSettings" Target="printerSettings/printerSettings1.bin"/><Relationship Id="rId7"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tableStyles" Target="tableStyles.xml"/><Relationship Id="rId3" Type="http://schemas.openxmlformats.org/officeDocument/2006/relationships/slide" Target="slides/slide2.xml"/><Relationship Id="rId6"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F56771-8487-CF49-BF30-9C7BAA662FF7}" type="datetimeFigureOut">
              <a:rPr lang="en-US" smtClean="0"/>
              <a:t>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56771-8487-CF49-BF30-9C7BAA662FF7}" type="datetimeFigureOut">
              <a:rPr lang="en-US" smtClean="0"/>
              <a:t>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56771-8487-CF49-BF30-9C7BAA662FF7}" type="datetimeFigureOut">
              <a:rPr lang="en-US" smtClean="0"/>
              <a:t>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56771-8487-CF49-BF30-9C7BAA662FF7}" type="datetimeFigureOut">
              <a:rPr lang="en-US" smtClean="0"/>
              <a:t>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F56771-8487-CF49-BF30-9C7BAA662FF7}" type="datetimeFigureOut">
              <a:rPr lang="en-US" smtClean="0"/>
              <a:t>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F56771-8487-CF49-BF30-9C7BAA662FF7}" type="datetimeFigureOut">
              <a:rPr lang="en-US" smtClean="0"/>
              <a:t>10/9/08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F56771-8487-CF49-BF30-9C7BAA662FF7}" type="datetimeFigureOut">
              <a:rPr lang="en-US" smtClean="0"/>
              <a:t>10/9/08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F56771-8487-CF49-BF30-9C7BAA662FF7}" type="datetimeFigureOut">
              <a:rPr lang="en-US" smtClean="0"/>
              <a:t>10/9/08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F56771-8487-CF49-BF30-9C7BAA662FF7}" type="datetimeFigureOut">
              <a:rPr lang="en-US" smtClean="0"/>
              <a:t>10/9/08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56771-8487-CF49-BF30-9C7BAA662FF7}" type="datetimeFigureOut">
              <a:rPr lang="en-US" smtClean="0"/>
              <a:t>10/9/08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56771-8487-CF49-BF30-9C7BAA662FF7}" type="datetimeFigureOut">
              <a:rPr lang="en-US" smtClean="0"/>
              <a:t>10/9/08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8060E4-0AC7-D94D-AA05-4FB64B53811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F56771-8487-CF49-BF30-9C7BAA662FF7}" type="datetimeFigureOut">
              <a:rPr lang="en-US" smtClean="0"/>
              <a:t>10/9/08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8060E4-0AC7-D94D-AA05-4FB64B53811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video" Target="file://localhost/Users/taylorbr/Music/iTunes/iTunes%20Music/Taylor%20Swift/Taylor%20Swift/11%20Our%20Song.m4p" TargetMode="External"/><Relationship Id="rId2" Type="http://schemas.openxmlformats.org/officeDocument/2006/relationships/slideLayout" Target="../slideLayouts/slideLayout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450747"/>
            <a:ext cx="7772400" cy="1470025"/>
          </a:xfrm>
        </p:spPr>
        <p:txBody>
          <a:bodyPr>
            <a:noAutofit/>
          </a:bodyPr>
          <a:lstStyle/>
          <a:p>
            <a:r>
              <a:rPr lang="en-US" sz="6000" dirty="0" smtClean="0">
                <a:solidFill>
                  <a:srgbClr val="FFFFFF"/>
                </a:solidFill>
                <a:latin typeface="Jazz LET"/>
                <a:cs typeface="Jazz LET"/>
              </a:rPr>
              <a:t>The Adventures of Huckleberry Finn</a:t>
            </a:r>
            <a:br>
              <a:rPr lang="en-US" sz="6000" dirty="0" smtClean="0">
                <a:solidFill>
                  <a:srgbClr val="FFFFFF"/>
                </a:solidFill>
                <a:latin typeface="Jazz LET"/>
                <a:cs typeface="Jazz LET"/>
              </a:rPr>
            </a:br>
            <a:r>
              <a:rPr lang="en-US" sz="2500" dirty="0" smtClean="0">
                <a:solidFill>
                  <a:srgbClr val="FFFFFF"/>
                </a:solidFill>
                <a:latin typeface="Jazz LET"/>
                <a:cs typeface="Jazz LET"/>
              </a:rPr>
              <a:t>Methods of Finding Huck’s “Dead” Body</a:t>
            </a:r>
            <a:endParaRPr lang="en-US" sz="2500" dirty="0">
              <a:solidFill>
                <a:srgbClr val="FFFFFF"/>
              </a:solidFill>
              <a:latin typeface="Jazz LET"/>
              <a:cs typeface="Jazz LET"/>
            </a:endParaRPr>
          </a:p>
        </p:txBody>
      </p:sp>
      <p:sp>
        <p:nvSpPr>
          <p:cNvPr id="3" name="Subtitle 2"/>
          <p:cNvSpPr>
            <a:spLocks noGrp="1"/>
          </p:cNvSpPr>
          <p:nvPr>
            <p:ph type="subTitle" idx="1"/>
          </p:nvPr>
        </p:nvSpPr>
        <p:spPr/>
        <p:txBody>
          <a:bodyPr>
            <a:normAutofit fontScale="92500"/>
          </a:bodyPr>
          <a:lstStyle/>
          <a:p>
            <a:r>
              <a:rPr lang="en-US" sz="4800" dirty="0" smtClean="0">
                <a:solidFill>
                  <a:srgbClr val="FFFFFF"/>
                </a:solidFill>
                <a:latin typeface="Jazz LET"/>
                <a:cs typeface="Jazz LET"/>
              </a:rPr>
              <a:t>By: Elizabeth </a:t>
            </a:r>
            <a:r>
              <a:rPr lang="en-US" sz="4800" dirty="0" err="1" smtClean="0">
                <a:solidFill>
                  <a:srgbClr val="FFFFFF"/>
                </a:solidFill>
                <a:latin typeface="Jazz LET"/>
                <a:cs typeface="Jazz LET"/>
              </a:rPr>
              <a:t>Gagen</a:t>
            </a:r>
            <a:r>
              <a:rPr lang="en-US" sz="4800" dirty="0" smtClean="0">
                <a:solidFill>
                  <a:srgbClr val="FFFFFF"/>
                </a:solidFill>
                <a:latin typeface="Jazz LET"/>
                <a:cs typeface="Jazz LET"/>
              </a:rPr>
              <a:t> and Brantley Taylor</a:t>
            </a:r>
            <a:endParaRPr lang="en-US" sz="4800" dirty="0">
              <a:solidFill>
                <a:srgbClr val="FFFFFF"/>
              </a:solidFill>
              <a:latin typeface="Jazz LET"/>
              <a:cs typeface="Jazz LET"/>
            </a:endParaRPr>
          </a:p>
        </p:txBody>
      </p:sp>
      <p:pic>
        <p:nvPicPr>
          <p:cNvPr id="4" name="Picture 3" descr="AA028199.png"/>
          <p:cNvPicPr>
            <a:picLocks noChangeAspect="1"/>
          </p:cNvPicPr>
          <p:nvPr/>
        </p:nvPicPr>
        <p:blipFill>
          <a:blip r:embed="rId3"/>
          <a:stretch>
            <a:fillRect/>
          </a:stretch>
        </p:blipFill>
        <p:spPr>
          <a:xfrm>
            <a:off x="7772400" y="4545920"/>
            <a:ext cx="1331913" cy="2185760"/>
          </a:xfrm>
          <a:prstGeom prst="rect">
            <a:avLst/>
          </a:prstGeom>
        </p:spPr>
      </p:pic>
      <p:pic>
        <p:nvPicPr>
          <p:cNvPr id="7" name="Picture 6" descr="AA028199.png"/>
          <p:cNvPicPr>
            <a:picLocks noChangeAspect="1"/>
          </p:cNvPicPr>
          <p:nvPr/>
        </p:nvPicPr>
        <p:blipFill>
          <a:blip r:embed="rId3"/>
          <a:stretch>
            <a:fillRect/>
          </a:stretch>
        </p:blipFill>
        <p:spPr>
          <a:xfrm>
            <a:off x="163309" y="4545920"/>
            <a:ext cx="1331912" cy="2185760"/>
          </a:xfrm>
          <a:prstGeom prst="rect">
            <a:avLst/>
          </a:prstGeom>
        </p:spPr>
      </p:pic>
      <p:pic>
        <p:nvPicPr>
          <p:cNvPr id="8" name="11 Our Song.m4p">
            <a:hlinkClick r:id="" action="ppaction://media"/>
          </p:cNvPr>
          <p:cNvPicPr/>
          <p:nvPr>
            <a:quickTimeFile r:link="rId1"/>
          </p:nvPr>
        </p:nvPicPr>
        <p:blipFill>
          <a:blip r:embed="rId4"/>
          <a:stretch>
            <a:fillRect/>
          </a:stretch>
        </p:blipFill>
        <p:spPr>
          <a:xfrm>
            <a:off x="-152400" y="0"/>
            <a:ext cx="1524000" cy="698500"/>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numSld="999" showWhenStopped="0">
                <p:cTn id="7" fill="hold" display="0">
                  <p:stCondLst>
                    <p:cond delay="indefinite"/>
                  </p:stCondLst>
                  <p:endCondLst>
                    <p:cond evt="onPrev" delay="0">
                      <p:tgtEl>
                        <p:sldTgt/>
                      </p:tgtEl>
                    </p:cond>
                  </p:end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solidFill>
                  <a:srgbClr val="FFFFFF"/>
                </a:solidFill>
                <a:latin typeface="Bradley Hand ITC TT-Bold"/>
                <a:cs typeface="Bradley Hand ITC TT-Bold"/>
              </a:rPr>
              <a:t>The Methods That Were Used to Find Huckleberry’s “Dead” Body</a:t>
            </a:r>
            <a:endParaRPr lang="en-US" dirty="0">
              <a:solidFill>
                <a:srgbClr val="FFFFFF"/>
              </a:solidFill>
              <a:latin typeface="Bradley Hand ITC TT-Bold"/>
              <a:cs typeface="Bradley Hand ITC TT-Bold"/>
            </a:endParaRPr>
          </a:p>
        </p:txBody>
      </p:sp>
      <p:sp>
        <p:nvSpPr>
          <p:cNvPr id="3" name="Content Placeholder 2"/>
          <p:cNvSpPr>
            <a:spLocks noGrp="1"/>
          </p:cNvSpPr>
          <p:nvPr>
            <p:ph idx="1"/>
          </p:nvPr>
        </p:nvSpPr>
        <p:spPr/>
        <p:txBody>
          <a:bodyPr>
            <a:normAutofit fontScale="92500" lnSpcReduction="20000"/>
          </a:bodyPr>
          <a:lstStyle/>
          <a:p>
            <a:pPr>
              <a:buClr>
                <a:schemeClr val="bg1"/>
              </a:buClr>
            </a:pPr>
            <a:r>
              <a:rPr lang="en-US" b="1" dirty="0" smtClean="0">
                <a:solidFill>
                  <a:schemeClr val="bg1"/>
                </a:solidFill>
                <a:latin typeface="Bradley Hand ITC TT-Bold"/>
                <a:cs typeface="Bradley Hand ITC TT-Bold"/>
              </a:rPr>
              <a:t>There was a ferry that went down the river shooting off a canon to get the body to float to the surface. The ferry was full of people that Huck was associated with, including Pap, Judge Thatcher, Bessie Thatcher, Joe Harper, Tom Sawyer, Aunt Polly, Sid, Mary, and more.</a:t>
            </a:r>
          </a:p>
          <a:p>
            <a:pPr>
              <a:buClr>
                <a:schemeClr val="bg1"/>
              </a:buClr>
            </a:pPr>
            <a:r>
              <a:rPr lang="en-US" b="1" dirty="0" smtClean="0">
                <a:solidFill>
                  <a:schemeClr val="bg1"/>
                </a:solidFill>
                <a:latin typeface="Bradley Hand ITC TT-Bold"/>
                <a:cs typeface="Bradley Hand ITC TT-Bold"/>
              </a:rPr>
              <a:t>The other method used to find dead bodies was to put quicksilver inside a loaf of bread. The loaf would move down the river and stop and float directly above the body.   </a:t>
            </a:r>
            <a:endParaRPr lang="en-US" b="1" dirty="0">
              <a:solidFill>
                <a:schemeClr val="bg1"/>
              </a:solidFill>
              <a:latin typeface="Bradley Hand ITC TT-Bold"/>
              <a:cs typeface="Bradley Hand ITC TT-Bold"/>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FFFF"/>
                </a:solidFill>
                <a:latin typeface="Jazz LET"/>
                <a:cs typeface="Jazz LET"/>
              </a:rPr>
              <a:t>THE END!!! </a:t>
            </a:r>
            <a:endParaRPr lang="en-US" sz="5400" dirty="0">
              <a:solidFill>
                <a:srgbClr val="FFFFFF"/>
              </a:solidFill>
              <a:latin typeface="Jazz LET"/>
              <a:cs typeface="Jazz LET"/>
            </a:endParaRPr>
          </a:p>
        </p:txBody>
      </p:sp>
      <p:sp>
        <p:nvSpPr>
          <p:cNvPr id="3" name="Content Placeholder 2"/>
          <p:cNvSpPr>
            <a:spLocks noGrp="1"/>
          </p:cNvSpPr>
          <p:nvPr>
            <p:ph idx="1"/>
          </p:nvPr>
        </p:nvSpPr>
        <p:spPr/>
        <p:txBody>
          <a:bodyPr/>
          <a:lstStyle/>
          <a:p>
            <a:endParaRPr lang="en-US" dirty="0"/>
          </a:p>
        </p:txBody>
      </p:sp>
      <p:pic>
        <p:nvPicPr>
          <p:cNvPr id="15362" name="Picture 2"/>
          <p:cNvPicPr>
            <a:picLocks noChangeAspect="1" noChangeArrowheads="1"/>
          </p:cNvPicPr>
          <p:nvPr/>
        </p:nvPicPr>
        <p:blipFill>
          <a:blip r:embed="rId2"/>
          <a:srcRect/>
          <a:stretch>
            <a:fillRect/>
          </a:stretch>
        </p:blipFill>
        <p:spPr bwMode="auto">
          <a:xfrm>
            <a:off x="457200" y="1417638"/>
            <a:ext cx="8229600" cy="5373371"/>
          </a:xfrm>
          <a:prstGeom prst="rect">
            <a:avLst/>
          </a:prstGeom>
          <a:noFill/>
          <a:ln w="9525">
            <a:noFill/>
            <a:miter lim="800000"/>
            <a:headEnd/>
            <a:tailEnd/>
          </a:ln>
          <a:effectLst/>
        </p:spPr>
      </p:pic>
      <p:sp>
        <p:nvSpPr>
          <p:cNvPr id="9" name="Heart 8"/>
          <p:cNvSpPr/>
          <p:nvPr/>
        </p:nvSpPr>
        <p:spPr>
          <a:xfrm>
            <a:off x="3886200" y="1600200"/>
            <a:ext cx="1295401" cy="1140609"/>
          </a:xfrm>
          <a:prstGeom prst="heart">
            <a:avLst/>
          </a:prstGeom>
          <a:ln/>
        </p:spPr>
        <p:style>
          <a:lnRef idx="1">
            <a:schemeClr val="accent6"/>
          </a:lnRef>
          <a:fillRef idx="3">
            <a:schemeClr val="accent6"/>
          </a:fillRef>
          <a:effectRef idx="2">
            <a:schemeClr val="accent6"/>
          </a:effectRef>
          <a:fontRef idx="minor">
            <a:schemeClr val="lt1"/>
          </a:fontRef>
        </p:style>
      </p:sp>
    </p:spTree>
  </p:cSld>
  <p:clrMapOvr>
    <a:masterClrMapping/>
  </p:clrMapOvr>
  <p:transition spd="slow">
    <p:wheel spokes="8"/>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TotalTime>
  <Words>132</Words>
  <Application>Microsoft Macintosh PowerPoint</Application>
  <PresentationFormat>On-screen Show (4:3)</PresentationFormat>
  <Paragraphs>6</Paragraphs>
  <Slides>3</Slides>
  <Notes>0</Notes>
  <HiddenSlides>0</HiddenSlides>
  <MMClips>1</MMClips>
  <ScaleCrop>false</ScaleCrop>
  <HeadingPairs>
    <vt:vector size="4" baseType="variant">
      <vt:variant>
        <vt:lpstr>Design Template</vt:lpstr>
      </vt:variant>
      <vt:variant>
        <vt:i4>1</vt:i4>
      </vt:variant>
      <vt:variant>
        <vt:lpstr>Slide Titles</vt:lpstr>
      </vt:variant>
      <vt:variant>
        <vt:i4>3</vt:i4>
      </vt:variant>
    </vt:vector>
  </HeadingPairs>
  <TitlesOfParts>
    <vt:vector size="4" baseType="lpstr">
      <vt:lpstr>Office Theme</vt:lpstr>
      <vt:lpstr>The Adventures of Huckleberry Finn Methods of Finding Huck’s “Dead” Body</vt:lpstr>
      <vt:lpstr>The Methods That Were Used to Find Huckleberry’s “Dead” Body</vt:lpstr>
      <vt:lpstr>THE END!!! </vt:lpstr>
    </vt:vector>
  </TitlesOfParts>
  <Company>HIES</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Adventures of Huckleberry Finn</dc:title>
  <dc:creator>Brantley Taylor</dc:creator>
  <cp:lastModifiedBy>Brantley Taylor</cp:lastModifiedBy>
  <cp:revision>2</cp:revision>
  <dcterms:created xsi:type="dcterms:W3CDTF">2008-10-09T17:55:31Z</dcterms:created>
  <dcterms:modified xsi:type="dcterms:W3CDTF">2008-10-09T18:31:56Z</dcterms:modified>
</cp:coreProperties>
</file>